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AD81D-548B-42EC-BD57-97C222A8F2D7}" type="datetimeFigureOut">
              <a:rPr lang="is-IS" smtClean="0"/>
              <a:t>30.11.2013</a:t>
            </a:fld>
            <a:endParaRPr lang="is-I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80DD-B5B8-4C48-A2B7-D7A132E14420}" type="slidenum">
              <a:rPr lang="is-IS" smtClean="0"/>
              <a:t>‹#›</a:t>
            </a:fld>
            <a:endParaRPr lang="is-I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AD81D-548B-42EC-BD57-97C222A8F2D7}" type="datetimeFigureOut">
              <a:rPr lang="is-IS" smtClean="0"/>
              <a:t>30.11.2013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80DD-B5B8-4C48-A2B7-D7A132E14420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AD81D-548B-42EC-BD57-97C222A8F2D7}" type="datetimeFigureOut">
              <a:rPr lang="is-IS" smtClean="0"/>
              <a:t>30.11.2013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80DD-B5B8-4C48-A2B7-D7A132E14420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AD81D-548B-42EC-BD57-97C222A8F2D7}" type="datetimeFigureOut">
              <a:rPr lang="is-IS" smtClean="0"/>
              <a:t>30.11.2013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80DD-B5B8-4C48-A2B7-D7A132E14420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AD81D-548B-42EC-BD57-97C222A8F2D7}" type="datetimeFigureOut">
              <a:rPr lang="is-IS" smtClean="0"/>
              <a:t>30.11.2013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F5F80DD-B5B8-4C48-A2B7-D7A132E14420}" type="slidenum">
              <a:rPr lang="is-IS" smtClean="0"/>
              <a:t>‹#›</a:t>
            </a:fld>
            <a:endParaRPr lang="is-I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AD81D-548B-42EC-BD57-97C222A8F2D7}" type="datetimeFigureOut">
              <a:rPr lang="is-IS" smtClean="0"/>
              <a:t>30.11.2013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80DD-B5B8-4C48-A2B7-D7A132E14420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AD81D-548B-42EC-BD57-97C222A8F2D7}" type="datetimeFigureOut">
              <a:rPr lang="is-IS" smtClean="0"/>
              <a:t>30.11.2013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80DD-B5B8-4C48-A2B7-D7A132E14420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AD81D-548B-42EC-BD57-97C222A8F2D7}" type="datetimeFigureOut">
              <a:rPr lang="is-IS" smtClean="0"/>
              <a:t>30.11.2013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80DD-B5B8-4C48-A2B7-D7A132E14420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AD81D-548B-42EC-BD57-97C222A8F2D7}" type="datetimeFigureOut">
              <a:rPr lang="is-IS" smtClean="0"/>
              <a:t>30.11.2013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80DD-B5B8-4C48-A2B7-D7A132E14420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AD81D-548B-42EC-BD57-97C222A8F2D7}" type="datetimeFigureOut">
              <a:rPr lang="is-IS" smtClean="0"/>
              <a:t>30.11.2013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80DD-B5B8-4C48-A2B7-D7A132E14420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AD81D-548B-42EC-BD57-97C222A8F2D7}" type="datetimeFigureOut">
              <a:rPr lang="is-IS" smtClean="0"/>
              <a:t>30.11.2013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80DD-B5B8-4C48-A2B7-D7A132E14420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57AD81D-548B-42EC-BD57-97C222A8F2D7}" type="datetimeFigureOut">
              <a:rPr lang="is-IS" smtClean="0"/>
              <a:t>30.11.2013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F5F80DD-B5B8-4C48-A2B7-D7A132E14420}" type="slidenum">
              <a:rPr lang="is-IS" smtClean="0"/>
              <a:t>‹#›</a:t>
            </a:fld>
            <a:endParaRPr lang="is-I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s-IS" dirty="0" smtClean="0"/>
              <a:t>A story of a chessplayer</a:t>
            </a:r>
            <a:endParaRPr lang="is-I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s-IS" dirty="0" smtClean="0"/>
              <a:t>Hjörvar Steinn Grétarsson</a:t>
            </a:r>
            <a:endParaRPr lang="is-I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Ungu árin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Byrjaði snemma</a:t>
            </a:r>
          </a:p>
          <a:p>
            <a:r>
              <a:rPr lang="is-IS" dirty="0" smtClean="0"/>
              <a:t>Sótti þær æfingar sem voru í boði</a:t>
            </a:r>
          </a:p>
          <a:p>
            <a:r>
              <a:rPr lang="is-IS" dirty="0" smtClean="0"/>
              <a:t>Mikil taflmennska stuðlaði að bætingu</a:t>
            </a:r>
          </a:p>
          <a:p>
            <a:r>
              <a:rPr lang="is-IS" dirty="0" smtClean="0"/>
              <a:t>Fyrsta stóra stökkið kom seint</a:t>
            </a:r>
            <a:endParaRPr lang="is-I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Latur ztrákur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Fór seint að stúdera af viti</a:t>
            </a:r>
            <a:endParaRPr lang="is-IS" dirty="0"/>
          </a:p>
          <a:p>
            <a:r>
              <a:rPr lang="is-IS" dirty="0" smtClean="0"/>
              <a:t>Ekki góð vinnubrögð</a:t>
            </a:r>
          </a:p>
          <a:p>
            <a:r>
              <a:rPr lang="is-IS" dirty="0" smtClean="0"/>
              <a:t>Nokkuð steady framfarir</a:t>
            </a:r>
          </a:p>
          <a:p>
            <a:r>
              <a:rPr lang="is-IS" dirty="0" smtClean="0"/>
              <a:t>Ýmsir þjálfarar</a:t>
            </a:r>
          </a:p>
          <a:p>
            <a:r>
              <a:rPr lang="is-IS" dirty="0" smtClean="0"/>
              <a:t>Duglegri á mótum en heima fyrir. </a:t>
            </a:r>
            <a:endParaRPr lang="is-I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Stigabætingar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s-IS" dirty="0" smtClean="0"/>
              <a:t>Júlí 2005 – 1926</a:t>
            </a:r>
            <a:br>
              <a:rPr lang="is-IS" dirty="0" smtClean="0"/>
            </a:br>
            <a:r>
              <a:rPr lang="is-IS" dirty="0" smtClean="0"/>
              <a:t>Júlí 2006 – 2139</a:t>
            </a:r>
            <a:br>
              <a:rPr lang="is-IS" dirty="0" smtClean="0"/>
            </a:br>
            <a:r>
              <a:rPr lang="is-IS" dirty="0" smtClean="0"/>
              <a:t>Júlí 2007 – 2168</a:t>
            </a:r>
            <a:br>
              <a:rPr lang="is-IS" dirty="0" smtClean="0"/>
            </a:br>
            <a:r>
              <a:rPr lang="is-IS" dirty="0" smtClean="0"/>
              <a:t>Júlí 2008 – 2299</a:t>
            </a:r>
            <a:br>
              <a:rPr lang="is-IS" dirty="0" smtClean="0"/>
            </a:br>
            <a:r>
              <a:rPr lang="is-IS" dirty="0" smtClean="0"/>
              <a:t>Júlí 2009 – 2320</a:t>
            </a:r>
            <a:br>
              <a:rPr lang="is-IS" dirty="0" smtClean="0"/>
            </a:br>
            <a:r>
              <a:rPr lang="is-IS" dirty="0" smtClean="0"/>
              <a:t>Júlí 2010 – 2398</a:t>
            </a:r>
            <a:br>
              <a:rPr lang="is-IS" dirty="0" smtClean="0"/>
            </a:br>
            <a:r>
              <a:rPr lang="is-IS" dirty="0" smtClean="0"/>
              <a:t>Júlí 2011 – 2437</a:t>
            </a:r>
            <a:br>
              <a:rPr lang="is-IS" dirty="0" smtClean="0"/>
            </a:br>
            <a:r>
              <a:rPr lang="is-IS" dirty="0" smtClean="0"/>
              <a:t>Júlí 2012 – 2507 </a:t>
            </a:r>
            <a:br>
              <a:rPr lang="is-IS" dirty="0" smtClean="0"/>
            </a:br>
            <a:r>
              <a:rPr lang="is-IS" dirty="0" smtClean="0"/>
              <a:t>Júlí 2013 – 2511</a:t>
            </a:r>
            <a:br>
              <a:rPr lang="is-IS" dirty="0" smtClean="0"/>
            </a:br>
            <a:r>
              <a:rPr lang="is-IS" dirty="0" smtClean="0"/>
              <a:t>Des 2013 – 2511</a:t>
            </a:r>
            <a:br>
              <a:rPr lang="is-IS" dirty="0" smtClean="0"/>
            </a:br>
            <a:r>
              <a:rPr lang="is-IS" dirty="0" smtClean="0"/>
              <a:t>Júlí 2014 - ?  </a:t>
            </a:r>
            <a:br>
              <a:rPr lang="is-IS" dirty="0" smtClean="0"/>
            </a:br>
            <a:r>
              <a:rPr lang="is-IS" dirty="0" smtClean="0"/>
              <a:t/>
            </a:r>
            <a:br>
              <a:rPr lang="is-IS" dirty="0" smtClean="0"/>
            </a:br>
            <a:endParaRPr lang="is-I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Tips fyrir unga skákmenn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Áhugi skiptir öllu máli</a:t>
            </a:r>
          </a:p>
          <a:p>
            <a:r>
              <a:rPr lang="is-IS" dirty="0" smtClean="0"/>
              <a:t>Vera dugleg og skipulögð</a:t>
            </a:r>
          </a:p>
          <a:p>
            <a:r>
              <a:rPr lang="is-IS" dirty="0" smtClean="0"/>
              <a:t>Ekki vera hrædd við að prófa eitthvað nýtt</a:t>
            </a:r>
          </a:p>
          <a:p>
            <a:r>
              <a:rPr lang="is-IS" dirty="0" smtClean="0"/>
              <a:t>Vera með repertoire-inn á hreinu</a:t>
            </a:r>
          </a:p>
          <a:p>
            <a:r>
              <a:rPr lang="is-IS" dirty="0" smtClean="0"/>
              <a:t>Ekki bara fara yfir tapskákirnar</a:t>
            </a:r>
          </a:p>
          <a:p>
            <a:r>
              <a:rPr lang="is-IS" dirty="0" smtClean="0"/>
              <a:t>Skákbækur!</a:t>
            </a:r>
            <a:endParaRPr lang="is-IS" dirty="0"/>
          </a:p>
          <a:p>
            <a:r>
              <a:rPr lang="is-IS" dirty="0" smtClean="0"/>
              <a:t>Fara yfir gömlu heimsmeistaranna</a:t>
            </a:r>
          </a:p>
          <a:p>
            <a:r>
              <a:rPr lang="is-IS" dirty="0" smtClean="0"/>
              <a:t>Tefla!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Gens una sumus!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Við stöndum saman í þessu!</a:t>
            </a:r>
            <a:endParaRPr lang="is-I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Takk fyrir mig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Einhvurjar spúrningar?</a:t>
            </a:r>
          </a:p>
          <a:p>
            <a:endParaRPr lang="is-IS" dirty="0" smtClean="0"/>
          </a:p>
        </p:txBody>
      </p:sp>
      <p:pic>
        <p:nvPicPr>
          <p:cNvPr id="4" name="Picture 3" descr="Baby elepha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2420888"/>
            <a:ext cx="5364088" cy="402306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69</TotalTime>
  <Words>111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Apex</vt:lpstr>
      <vt:lpstr>A story of a chessplayer</vt:lpstr>
      <vt:lpstr>Ungu árin</vt:lpstr>
      <vt:lpstr>Latur ztrákur</vt:lpstr>
      <vt:lpstr>Stigabætingar</vt:lpstr>
      <vt:lpstr>Tips fyrir unga skákmenn</vt:lpstr>
      <vt:lpstr>Gens una sumus!</vt:lpstr>
      <vt:lpstr>Takk fyrir mig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story of a chessplayer</dc:title>
  <dc:creator>Notandi</dc:creator>
  <cp:lastModifiedBy>Notandi</cp:lastModifiedBy>
  <cp:revision>8</cp:revision>
  <dcterms:created xsi:type="dcterms:W3CDTF">2013-11-30T14:38:09Z</dcterms:created>
  <dcterms:modified xsi:type="dcterms:W3CDTF">2013-11-30T15:47:14Z</dcterms:modified>
</cp:coreProperties>
</file>